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7556500" cy="10693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3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4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5"/>
            <a:ext cx="6806564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4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1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683"/>
            <a:ext cx="7556500" cy="1068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Online2PDF.com</dc:creator>
  <cp:lastModifiedBy>Online2PDF.com</cp:lastModifiedBy>
  <cp:revision>1</cp:revision>
  <dcterms:created xsi:type="dcterms:W3CDTF">2025-07-16T16:07:11Z</dcterms:created>
  <dcterms:modified xsi:type="dcterms:W3CDTF">2025-07-16T14:07:13Z</dcterms:modified>
</cp:coreProperties>
</file>